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51206400" cy="36576000"/>
  <p:notesSz cx="6858000" cy="9144000"/>
  <p:defaultTextStyle>
    <a:defPPr>
      <a:defRPr lang="en-US"/>
    </a:defPPr>
    <a:lvl1pPr marL="0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08062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016124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524186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032248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540310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048372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556434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064496" algn="l" defTabSz="5016124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1716" y="-354"/>
      </p:cViewPr>
      <p:guideLst>
        <p:guide orient="horz" pos="11520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362270"/>
            <a:ext cx="4352544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0726400"/>
            <a:ext cx="3584448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8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172-D330-4220-BBBB-08028EDB7051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6BAF-8ACB-41E9-A9F7-F47A0F07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8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172-D330-4220-BBBB-08028EDB7051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6BAF-8ACB-41E9-A9F7-F47A0F07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901540" y="7814739"/>
            <a:ext cx="64514733" cy="16643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9576" y="7814739"/>
            <a:ext cx="192708527" cy="16643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172-D330-4220-BBBB-08028EDB7051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6BAF-8ACB-41E9-A9F7-F47A0F07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1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172-D330-4220-BBBB-08028EDB7051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6BAF-8ACB-41E9-A9F7-F47A0F07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3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3503469"/>
            <a:ext cx="43525440" cy="7264400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5502472"/>
            <a:ext cx="43525440" cy="8000997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8062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612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41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172-D330-4220-BBBB-08028EDB7051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6BAF-8ACB-41E9-A9F7-F47A0F07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9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9573" y="45516800"/>
            <a:ext cx="128611627" cy="128735669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04643" y="45516800"/>
            <a:ext cx="128611633" cy="128735669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172-D330-4220-BBBB-08028EDB7051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6BAF-8ACB-41E9-A9F7-F47A0F07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9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464736"/>
            <a:ext cx="4608576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187269"/>
            <a:ext cx="22625053" cy="3412064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1599333"/>
            <a:ext cx="22625053" cy="21073536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8187269"/>
            <a:ext cx="22633940" cy="3412064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1599333"/>
            <a:ext cx="22633940" cy="21073536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172-D330-4220-BBBB-08028EDB7051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6BAF-8ACB-41E9-A9F7-F47A0F07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0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172-D330-4220-BBBB-08028EDB7051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6BAF-8ACB-41E9-A9F7-F47A0F07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6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172-D330-4220-BBBB-08028EDB7051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6BAF-8ACB-41E9-A9F7-F47A0F07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4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456267"/>
            <a:ext cx="16846553" cy="619760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456269"/>
            <a:ext cx="28625800" cy="31216603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7653869"/>
            <a:ext cx="16846553" cy="25019003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172-D330-4220-BBBB-08028EDB7051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6BAF-8ACB-41E9-A9F7-F47A0F07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5603200"/>
            <a:ext cx="30723840" cy="3022603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268133"/>
            <a:ext cx="30723840" cy="21945600"/>
          </a:xfrm>
        </p:spPr>
        <p:txBody>
          <a:bodyPr/>
          <a:lstStyle>
            <a:lvl1pPr marL="0" indent="0">
              <a:buNone/>
              <a:defRPr sz="17600"/>
            </a:lvl1pPr>
            <a:lvl2pPr marL="2508062" indent="0">
              <a:buNone/>
              <a:defRPr sz="15400"/>
            </a:lvl2pPr>
            <a:lvl3pPr marL="5016124" indent="0">
              <a:buNone/>
              <a:defRPr sz="13200"/>
            </a:lvl3pPr>
            <a:lvl4pPr marL="7524186" indent="0">
              <a:buNone/>
              <a:defRPr sz="11000"/>
            </a:lvl4pPr>
            <a:lvl5pPr marL="10032248" indent="0">
              <a:buNone/>
              <a:defRPr sz="11000"/>
            </a:lvl5pPr>
            <a:lvl6pPr marL="12540310" indent="0">
              <a:buNone/>
              <a:defRPr sz="11000"/>
            </a:lvl6pPr>
            <a:lvl7pPr marL="15048372" indent="0">
              <a:buNone/>
              <a:defRPr sz="11000"/>
            </a:lvl7pPr>
            <a:lvl8pPr marL="17556434" indent="0">
              <a:buNone/>
              <a:defRPr sz="11000"/>
            </a:lvl8pPr>
            <a:lvl9pPr marL="20064496" indent="0">
              <a:buNone/>
              <a:defRPr sz="1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8625803"/>
            <a:ext cx="30723840" cy="4292597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E172-D330-4220-BBBB-08028EDB7051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6BAF-8ACB-41E9-A9F7-F47A0F07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0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464736"/>
            <a:ext cx="46085760" cy="6096000"/>
          </a:xfrm>
          <a:prstGeom prst="rect">
            <a:avLst/>
          </a:prstGeom>
        </p:spPr>
        <p:txBody>
          <a:bodyPr vert="horz" lIns="501612" tIns="250806" rIns="501612" bIns="25080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534403"/>
            <a:ext cx="46085760" cy="24138469"/>
          </a:xfrm>
          <a:prstGeom prst="rect">
            <a:avLst/>
          </a:prstGeom>
        </p:spPr>
        <p:txBody>
          <a:bodyPr vert="horz" lIns="501612" tIns="250806" rIns="501612" bIns="2508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3900536"/>
            <a:ext cx="11948160" cy="1947333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9E172-D330-4220-BBBB-08028EDB7051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3900536"/>
            <a:ext cx="16215360" cy="1947333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3900536"/>
            <a:ext cx="11948160" cy="1947333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C6BAF-8ACB-41E9-A9F7-F47A0F07B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2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16124" rtl="0" eaLnBrk="1" latinLnBrk="0" hangingPunct="1">
        <a:spcBef>
          <a:spcPct val="0"/>
        </a:spcBef>
        <a:buNone/>
        <a:defRPr sz="2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047" indent="-1881047" algn="l" defTabSz="5016124" rtl="0" eaLnBrk="1" latinLnBrk="0" hangingPunct="1">
        <a:spcBef>
          <a:spcPct val="20000"/>
        </a:spcBef>
        <a:buFont typeface="Arial" pitchFamily="34" charset="0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601" indent="-1567539" algn="l" defTabSz="5016124" rtl="0" eaLnBrk="1" latinLnBrk="0" hangingPunct="1">
        <a:spcBef>
          <a:spcPct val="20000"/>
        </a:spcBef>
        <a:buFont typeface="Arial" pitchFamily="34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155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8217" indent="-1254031" algn="l" defTabSz="5016124" rtl="0" eaLnBrk="1" latinLnBrk="0" hangingPunct="1">
        <a:spcBef>
          <a:spcPct val="20000"/>
        </a:spcBef>
        <a:buFont typeface="Arial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6279" indent="-1254031" algn="l" defTabSz="5016124" rtl="0" eaLnBrk="1" latinLnBrk="0" hangingPunct="1">
        <a:spcBef>
          <a:spcPct val="20000"/>
        </a:spcBef>
        <a:buFont typeface="Arial" pitchFamily="34" charset="0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4341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2403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10465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8527" indent="-1254031" algn="l" defTabSz="5016124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8062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6124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4186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2248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40310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8372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6434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4496" algn="l" defTabSz="5016124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" y="-4267200"/>
            <a:ext cx="148478249" cy="7760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59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47800" y="-16078200"/>
            <a:ext cx="170837453" cy="8583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38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24160" y="-2895600"/>
            <a:ext cx="151470360" cy="9733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5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25600" y="-48234600"/>
            <a:ext cx="180025049" cy="9408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16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580160" y="-40614600"/>
            <a:ext cx="228082874" cy="11920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631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43600" y="-1219200"/>
            <a:ext cx="59761641" cy="377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6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-38100000"/>
            <a:ext cx="148478249" cy="7760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2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34800" y="-20497800"/>
            <a:ext cx="148478249" cy="7760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9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59000" y="-14752320"/>
            <a:ext cx="148478249" cy="7760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09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84000" y="-3581400"/>
            <a:ext cx="148478249" cy="7760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9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679280" y="-15697200"/>
            <a:ext cx="183794400" cy="7760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7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668601" y="-41025864"/>
            <a:ext cx="148478249" cy="7760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7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-4343400"/>
            <a:ext cx="148478249" cy="7760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605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08001" y="-41025864"/>
            <a:ext cx="148478249" cy="7760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37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Custom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Patrica Koen</dc:creator>
  <cp:lastModifiedBy>Patrica Koen</cp:lastModifiedBy>
  <cp:revision>4</cp:revision>
  <dcterms:created xsi:type="dcterms:W3CDTF">2012-06-16T03:29:37Z</dcterms:created>
  <dcterms:modified xsi:type="dcterms:W3CDTF">2012-07-17T12:10:40Z</dcterms:modified>
</cp:coreProperties>
</file>